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  <p:sldId id="260" r:id="rId14"/>
    <p:sldId id="261" r:id="rId1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slides/slide4.xml" Type="http://schemas.openxmlformats.org/officeDocument/2006/relationships/slide"/><Relationship Id="rId14" Target="slides/slide5.xml" Type="http://schemas.openxmlformats.org/officeDocument/2006/relationships/slide"/><Relationship Id="rId15" Target="slides/slide6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DAGCM05mMGw</dc:identifier>
  <dcterms:modified xsi:type="dcterms:W3CDTF">2011-08-01T06:04:30Z</dcterms:modified>
  <cp:revision>1</cp:revision>
</cp:coreProperties>
</file>

<file path=docProps/thumbnail.jpeg>
</file>